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A6FA5-DC99-466A-B076-6516C5CBE7F3}" v="2" dt="2023-09-28T18:55:20.75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BB1F67-DD7B-50AC-BB8E-D3F56978A8E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7DF216C-6461-82EE-AEE3-5287B0924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275DE32-3197-DD0A-2106-8ED9C161EC25}"/>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834DC881-DB03-C1C6-1E40-92723EAEB97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466717-A4EA-8D2D-408A-EDCBC84C9B55}"/>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370899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E16BC1-1F2C-24CE-DBC0-ABA33F97AFF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045162D-D3CF-2A6E-D7EF-43712A1E5F3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5CE76A8-5232-C3A1-492E-DCE6DF36A5D7}"/>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BA232B56-9319-1FCE-1585-278210CAC31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A72D7D9-C76F-2340-9647-A5758AE13B87}"/>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401474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A8520B-15D7-5D8E-2DF3-57A8A1910466}"/>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25ED33-EA8E-C87A-1AB0-284B9E69C83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50104C-EB9D-F9DE-2F01-C1C819EFFEB2}"/>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E2D68DC6-2BB7-622A-A171-FC0C4DD03FB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4F964A-D370-328B-9E43-4301A2AB41DC}"/>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197469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620A18-2035-297F-061B-0B8AEE90A23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9956814-1BA0-DE97-81E8-35B45E72BBC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8B155A1-CC41-D9A5-3835-7F3210B731EF}"/>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8BA7750A-FB92-4DBC-6C19-3FB530FE30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456F71-6D81-D95A-CDA5-AAB230A2EE1F}"/>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138065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4B34D5-95D5-8EF3-EBB5-CA0D1C44C6C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50653FB-8850-A0EF-DAC1-A7AC32D9C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201FA04-D502-130E-56A1-05A9BCED0CFC}"/>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6C526179-4B4D-C981-F104-F0084FFEED2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8BBED9E-2394-CB64-9DB3-58BC587AE018}"/>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166156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83AE61-DD95-3DDA-11F7-C49BB0D6084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D1C9BF-095F-9623-F84D-2FA63C2F6B4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2086535-182B-8B1D-B5A7-DCBF63B84E9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D94CA9B-5035-F933-938C-B74A0898F580}"/>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6" name="Platshållare för sidfot 5">
            <a:extLst>
              <a:ext uri="{FF2B5EF4-FFF2-40B4-BE49-F238E27FC236}">
                <a16:creationId xmlns:a16="http://schemas.microsoft.com/office/drawing/2014/main" id="{3B464172-BEE9-7C6F-AB8F-639C7A1805F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748B1CD-B4C0-B2EA-E74A-5F428282B6FF}"/>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193542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FAB1FA-0F9C-67C9-26EC-151D9D11DFE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EDD0980-BEFC-79E2-E6CD-BDD83AD2FD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7A2E117-211D-8DD2-6D6D-3AB5D7E6D6C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86562FE-9F74-5A9B-7DE0-71B06EF582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CB8E4DB-E243-D8C9-FA8C-1B51A078033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83BF489-9066-CDEA-B4BF-99240B3CA505}"/>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8" name="Platshållare för sidfot 7">
            <a:extLst>
              <a:ext uri="{FF2B5EF4-FFF2-40B4-BE49-F238E27FC236}">
                <a16:creationId xmlns:a16="http://schemas.microsoft.com/office/drawing/2014/main" id="{598D41CD-E01B-B7B8-AC5D-0850C240F03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10F3E7B-5C4F-C21A-AF42-957880469C2D}"/>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342055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07479-D97E-F284-2B3E-E7DFEE8B92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46A00B8-8C1E-8A0D-1BEF-A9FEC800C792}"/>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4" name="Platshållare för sidfot 3">
            <a:extLst>
              <a:ext uri="{FF2B5EF4-FFF2-40B4-BE49-F238E27FC236}">
                <a16:creationId xmlns:a16="http://schemas.microsoft.com/office/drawing/2014/main" id="{B8D75E64-CC68-48FD-E8C4-1D6B37E8D96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B3DA4F2-B9F3-E1AD-7BA6-5D5347C83DC7}"/>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193031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4CBDF71-7F36-BD98-3A03-E263F14BB5F9}"/>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3" name="Platshållare för sidfot 2">
            <a:extLst>
              <a:ext uri="{FF2B5EF4-FFF2-40B4-BE49-F238E27FC236}">
                <a16:creationId xmlns:a16="http://schemas.microsoft.com/office/drawing/2014/main" id="{1415E5E8-C39F-F073-1D77-05C035728AF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087D9AF-DCD9-AE51-A397-BAA45CF93B4E}"/>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331090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2EB66-BEBB-98E7-8CF3-63B6653C884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DD0CAFE-11C2-9290-4E45-CDC7CF43EF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50B31AE-4148-7525-54B5-43F811390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1715EEB-6F87-1DC5-C494-1144F7ACE899}"/>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6" name="Platshållare för sidfot 5">
            <a:extLst>
              <a:ext uri="{FF2B5EF4-FFF2-40B4-BE49-F238E27FC236}">
                <a16:creationId xmlns:a16="http://schemas.microsoft.com/office/drawing/2014/main" id="{F26A141C-488C-5B1F-CDF7-B2DDB693C4C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609392-F00A-FEB6-C8B9-EF4250B48DF9}"/>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200842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DD1E71-AFE8-BA78-F438-4BA7E4BA30C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47C9643-5061-4214-ABEA-6078BC8F2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57AD5E1-7AD0-980E-AA4A-8F1363360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021944-3035-EDBF-8C29-E84582A40877}"/>
              </a:ext>
            </a:extLst>
          </p:cNvPr>
          <p:cNvSpPr>
            <a:spLocks noGrp="1"/>
          </p:cNvSpPr>
          <p:nvPr>
            <p:ph type="dt" sz="half" idx="10"/>
          </p:nvPr>
        </p:nvSpPr>
        <p:spPr/>
        <p:txBody>
          <a:bodyPr/>
          <a:lstStyle/>
          <a:p>
            <a:fld id="{C3344EC4-078E-4336-88FA-56039676F48A}" type="datetimeFigureOut">
              <a:rPr lang="sv-SE" smtClean="0"/>
              <a:t>2023-09-28</a:t>
            </a:fld>
            <a:endParaRPr lang="sv-SE"/>
          </a:p>
        </p:txBody>
      </p:sp>
      <p:sp>
        <p:nvSpPr>
          <p:cNvPr id="6" name="Platshållare för sidfot 5">
            <a:extLst>
              <a:ext uri="{FF2B5EF4-FFF2-40B4-BE49-F238E27FC236}">
                <a16:creationId xmlns:a16="http://schemas.microsoft.com/office/drawing/2014/main" id="{5B3C1E3E-8C61-7351-D623-88DF7DA84FD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517A04-5A9C-A6FD-4EAD-72B3C7A7492C}"/>
              </a:ext>
            </a:extLst>
          </p:cNvPr>
          <p:cNvSpPr>
            <a:spLocks noGrp="1"/>
          </p:cNvSpPr>
          <p:nvPr>
            <p:ph type="sldNum" sz="quarter" idx="12"/>
          </p:nvPr>
        </p:nvSpPr>
        <p:spPr/>
        <p:txBody>
          <a:bodyPr/>
          <a:lstStyle/>
          <a:p>
            <a:fld id="{0B0640CC-D23B-4117-96AA-4E8E9E5FA293}" type="slidenum">
              <a:rPr lang="sv-SE" smtClean="0"/>
              <a:t>‹#›</a:t>
            </a:fld>
            <a:endParaRPr lang="sv-SE"/>
          </a:p>
        </p:txBody>
      </p:sp>
    </p:spTree>
    <p:extLst>
      <p:ext uri="{BB962C8B-B14F-4D97-AF65-F5344CB8AC3E}">
        <p14:creationId xmlns:p14="http://schemas.microsoft.com/office/powerpoint/2010/main" val="2296942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5DD790C-5DEF-1C92-6BD1-DC4E8317F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C0B2066-794F-54D1-7B1A-72ED140EF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F04AF3F-36F9-F3FB-4DD5-5BB8335A0C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44EC4-078E-4336-88FA-56039676F48A}" type="datetimeFigureOut">
              <a:rPr lang="sv-SE" smtClean="0"/>
              <a:t>2023-09-28</a:t>
            </a:fld>
            <a:endParaRPr lang="sv-SE"/>
          </a:p>
        </p:txBody>
      </p:sp>
      <p:sp>
        <p:nvSpPr>
          <p:cNvPr id="5" name="Platshållare för sidfot 4">
            <a:extLst>
              <a:ext uri="{FF2B5EF4-FFF2-40B4-BE49-F238E27FC236}">
                <a16:creationId xmlns:a16="http://schemas.microsoft.com/office/drawing/2014/main" id="{6D13A410-2E20-290C-61D0-F3363942F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5BFD966-0026-8574-9736-07F772D516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640CC-D23B-4117-96AA-4E8E9E5FA293}" type="slidenum">
              <a:rPr lang="sv-SE" smtClean="0"/>
              <a:t>‹#›</a:t>
            </a:fld>
            <a:endParaRPr lang="sv-SE"/>
          </a:p>
        </p:txBody>
      </p:sp>
    </p:spTree>
    <p:extLst>
      <p:ext uri="{BB962C8B-B14F-4D97-AF65-F5344CB8AC3E}">
        <p14:creationId xmlns:p14="http://schemas.microsoft.com/office/powerpoint/2010/main" val="21035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mailto:ingrid.bosseldal@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217333-28E9-7742-4921-AAD654D9E09E}"/>
              </a:ext>
            </a:extLst>
          </p:cNvPr>
          <p:cNvSpPr>
            <a:spLocks noGrp="1"/>
          </p:cNvSpPr>
          <p:nvPr>
            <p:ph type="title"/>
          </p:nvPr>
        </p:nvSpPr>
        <p:spPr>
          <a:xfrm>
            <a:off x="836612" y="352425"/>
            <a:ext cx="3932237" cy="1270000"/>
          </a:xfrm>
        </p:spPr>
        <p:txBody>
          <a:bodyPr/>
          <a:lstStyle/>
          <a:p>
            <a:pPr algn="ctr"/>
            <a:r>
              <a:rPr lang="sv-SE" dirty="0"/>
              <a:t>Klubbmästerskap</a:t>
            </a:r>
            <a:br>
              <a:rPr lang="sv-SE" dirty="0"/>
            </a:br>
            <a:r>
              <a:rPr lang="sv-SE" dirty="0"/>
              <a:t>Lillhagen 1 oktober</a:t>
            </a:r>
          </a:p>
        </p:txBody>
      </p:sp>
      <p:sp>
        <p:nvSpPr>
          <p:cNvPr id="3" name="Platshållare för innehåll 2">
            <a:extLst>
              <a:ext uri="{FF2B5EF4-FFF2-40B4-BE49-F238E27FC236}">
                <a16:creationId xmlns:a16="http://schemas.microsoft.com/office/drawing/2014/main" id="{853A1FD6-F72B-1EA7-9D5D-D74B15DBE499}"/>
              </a:ext>
            </a:extLst>
          </p:cNvPr>
          <p:cNvSpPr>
            <a:spLocks noGrp="1"/>
          </p:cNvSpPr>
          <p:nvPr>
            <p:ph idx="1"/>
          </p:nvPr>
        </p:nvSpPr>
        <p:spPr/>
        <p:txBody>
          <a:bodyPr/>
          <a:lstStyle/>
          <a:p>
            <a:pPr marL="0" indent="0" algn="l" rtl="0" fontAlgn="base">
              <a:buNone/>
            </a:pPr>
            <a:endParaRPr lang="sv-SE" sz="1800" b="0" i="0" dirty="0">
              <a:solidFill>
                <a:srgbClr val="000000"/>
              </a:solidFill>
              <a:effectLst/>
              <a:latin typeface="+mj-lt"/>
            </a:endParaRPr>
          </a:p>
          <a:p>
            <a:pPr marL="0" indent="0" algn="l" rtl="0" fontAlgn="base">
              <a:buNone/>
            </a:pPr>
            <a:endParaRPr lang="sv-SE" sz="1800" dirty="0">
              <a:solidFill>
                <a:srgbClr val="000000"/>
              </a:solidFill>
              <a:latin typeface="+mj-lt"/>
            </a:endParaRPr>
          </a:p>
          <a:p>
            <a:pPr marL="0" indent="0" algn="l" rtl="0" fontAlgn="base">
              <a:buNone/>
            </a:pPr>
            <a:endParaRPr lang="sv-SE" sz="1800" b="0" i="0" dirty="0">
              <a:solidFill>
                <a:srgbClr val="000000"/>
              </a:solidFill>
              <a:effectLst/>
              <a:latin typeface="+mj-lt"/>
            </a:endParaRPr>
          </a:p>
          <a:p>
            <a:pPr marL="0" indent="0" algn="l" rtl="0" fontAlgn="base">
              <a:buNone/>
            </a:pPr>
            <a:endParaRPr lang="sv-SE" sz="1800" b="0" i="0" dirty="0">
              <a:solidFill>
                <a:srgbClr val="000000"/>
              </a:solidFill>
              <a:effectLst/>
              <a:latin typeface="+mj-lt"/>
            </a:endParaRPr>
          </a:p>
          <a:p>
            <a:pPr marL="0" indent="0" algn="l" rtl="0" fontAlgn="base">
              <a:buNone/>
            </a:pPr>
            <a:r>
              <a:rPr lang="sv-SE" sz="1800" b="0" i="0" dirty="0">
                <a:solidFill>
                  <a:srgbClr val="000000"/>
                </a:solidFill>
                <a:effectLst/>
                <a:latin typeface="+mj-lt"/>
              </a:rPr>
              <a:t>TIDER:</a:t>
            </a: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10.00 Första start hoppning </a:t>
            </a:r>
            <a:endParaRPr lang="sv-SE" dirty="0">
              <a:solidFill>
                <a:srgbClr val="000000"/>
              </a:solidFill>
              <a:latin typeface="+mj-lt"/>
            </a:endParaRPr>
          </a:p>
          <a:p>
            <a:pPr marL="0" indent="0" algn="l" rtl="0" fontAlgn="base">
              <a:buNone/>
            </a:pPr>
            <a:r>
              <a:rPr lang="sv-SE" sz="1800" dirty="0" err="1">
                <a:solidFill>
                  <a:srgbClr val="000000"/>
                </a:solidFill>
                <a:latin typeface="+mj-lt"/>
              </a:rPr>
              <a:t>Kl</a:t>
            </a:r>
            <a:r>
              <a:rPr lang="sv-SE" sz="1800" dirty="0">
                <a:solidFill>
                  <a:srgbClr val="000000"/>
                </a:solidFill>
                <a:latin typeface="+mj-lt"/>
              </a:rPr>
              <a:t> </a:t>
            </a:r>
            <a:r>
              <a:rPr lang="sv-SE" sz="1800" b="0" i="0" dirty="0">
                <a:solidFill>
                  <a:srgbClr val="000000"/>
                </a:solidFill>
                <a:effectLst/>
                <a:latin typeface="+mj-lt"/>
              </a:rPr>
              <a:t>12.00 Hoppningen färdig </a:t>
            </a:r>
            <a:endParaRPr lang="sv-SE" dirty="0">
              <a:solidFill>
                <a:srgbClr val="000000"/>
              </a:solidFill>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12-12.30 Bygga bort hoppbanan </a:t>
            </a:r>
            <a:endParaRPr lang="sv-SE" dirty="0">
              <a:solidFill>
                <a:srgbClr val="000000"/>
              </a:solidFill>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12.30-13.00 Banan körs </a:t>
            </a:r>
            <a:endParaRPr lang="sv-SE" b="0" i="0" dirty="0">
              <a:solidFill>
                <a:srgbClr val="000000"/>
              </a:solidFill>
              <a:effectLst/>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13.00-14.00 Dressyrbanan byggs fram </a:t>
            </a:r>
            <a:endParaRPr lang="sv-SE" dirty="0">
              <a:solidFill>
                <a:srgbClr val="000000"/>
              </a:solidFill>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14.00 Första start dressyr </a:t>
            </a:r>
            <a:endParaRPr lang="sv-SE" b="0" i="0" dirty="0">
              <a:solidFill>
                <a:srgbClr val="000000"/>
              </a:solidFill>
              <a:effectLst/>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16.46 Dressyren färdig </a:t>
            </a:r>
            <a:endParaRPr lang="sv-SE" dirty="0">
              <a:solidFill>
                <a:srgbClr val="000000"/>
              </a:solidFill>
              <a:latin typeface="+mj-lt"/>
            </a:endParaRPr>
          </a:p>
          <a:p>
            <a:pPr marL="0" indent="0" algn="l" rtl="0" fontAlgn="base">
              <a:buNone/>
            </a:pPr>
            <a:r>
              <a:rPr lang="sv-SE" sz="1800" b="0" i="0" dirty="0" err="1">
                <a:solidFill>
                  <a:srgbClr val="000000"/>
                </a:solidFill>
                <a:effectLst/>
                <a:latin typeface="+mj-lt"/>
              </a:rPr>
              <a:t>Kl</a:t>
            </a:r>
            <a:r>
              <a:rPr lang="sv-SE" sz="1800" b="0" i="0" dirty="0">
                <a:solidFill>
                  <a:srgbClr val="000000"/>
                </a:solidFill>
                <a:effectLst/>
                <a:latin typeface="+mj-lt"/>
              </a:rPr>
              <a:t> 17.15 Prisutdelning i Cafeterian </a:t>
            </a:r>
            <a:endParaRPr lang="sv-SE" b="0" i="0" dirty="0">
              <a:solidFill>
                <a:srgbClr val="000000"/>
              </a:solidFill>
              <a:effectLst/>
              <a:latin typeface="+mj-lt"/>
            </a:endParaRPr>
          </a:p>
          <a:p>
            <a:pPr marL="0" indent="0">
              <a:buNone/>
            </a:pPr>
            <a:endParaRPr lang="sv-SE" dirty="0"/>
          </a:p>
        </p:txBody>
      </p:sp>
      <p:pic>
        <p:nvPicPr>
          <p:cNvPr id="6" name="Bildobjekt 5">
            <a:extLst>
              <a:ext uri="{FF2B5EF4-FFF2-40B4-BE49-F238E27FC236}">
                <a16:creationId xmlns:a16="http://schemas.microsoft.com/office/drawing/2014/main" id="{2AEF4A47-0813-362A-58A3-ECA0245CD75F}"/>
              </a:ext>
            </a:extLst>
          </p:cNvPr>
          <p:cNvPicPr>
            <a:picLocks noChangeAspect="1"/>
          </p:cNvPicPr>
          <p:nvPr/>
        </p:nvPicPr>
        <p:blipFill>
          <a:blip r:embed="rId2"/>
          <a:stretch>
            <a:fillRect/>
          </a:stretch>
        </p:blipFill>
        <p:spPr>
          <a:xfrm>
            <a:off x="836612" y="1925970"/>
            <a:ext cx="4060508" cy="4160460"/>
          </a:xfrm>
          <a:prstGeom prst="rect">
            <a:avLst/>
          </a:prstGeom>
        </p:spPr>
      </p:pic>
      <p:pic>
        <p:nvPicPr>
          <p:cNvPr id="8" name="Bildobjekt 7">
            <a:extLst>
              <a:ext uri="{FF2B5EF4-FFF2-40B4-BE49-F238E27FC236}">
                <a16:creationId xmlns:a16="http://schemas.microsoft.com/office/drawing/2014/main" id="{8A4FD921-AA73-B0BF-4676-72FF74760EC8}"/>
              </a:ext>
            </a:extLst>
          </p:cNvPr>
          <p:cNvPicPr>
            <a:picLocks noChangeAspect="1"/>
          </p:cNvPicPr>
          <p:nvPr/>
        </p:nvPicPr>
        <p:blipFill>
          <a:blip r:embed="rId3"/>
          <a:stretch>
            <a:fillRect/>
          </a:stretch>
        </p:blipFill>
        <p:spPr>
          <a:xfrm>
            <a:off x="8397455" y="883920"/>
            <a:ext cx="2361139" cy="2042160"/>
          </a:xfrm>
          <a:prstGeom prst="rect">
            <a:avLst/>
          </a:prstGeom>
        </p:spPr>
      </p:pic>
      <p:sp>
        <p:nvSpPr>
          <p:cNvPr id="9" name="Bildruta 8">
            <a:extLst>
              <a:ext uri="{FF2B5EF4-FFF2-40B4-BE49-F238E27FC236}">
                <a16:creationId xmlns:a16="http://schemas.microsoft.com/office/drawing/2014/main" id="{B2801C30-6B73-4DF6-0029-E8A4C7B145AC}"/>
              </a:ext>
            </a:extLst>
          </p:cNvPr>
          <p:cNvSpPr/>
          <p:nvPr/>
        </p:nvSpPr>
        <p:spPr>
          <a:xfrm>
            <a:off x="-365760" y="-396240"/>
            <a:ext cx="12628880" cy="768096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301413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94827D-1921-0372-81BC-74D91CFBF37C}"/>
              </a:ext>
            </a:extLst>
          </p:cNvPr>
          <p:cNvSpPr>
            <a:spLocks noGrp="1"/>
          </p:cNvSpPr>
          <p:nvPr>
            <p:ph type="title"/>
          </p:nvPr>
        </p:nvSpPr>
        <p:spPr/>
        <p:txBody>
          <a:bodyPr/>
          <a:lstStyle/>
          <a:p>
            <a:r>
              <a:rPr lang="sv-SE" dirty="0"/>
              <a:t>Funktionärer KM 1 okt</a:t>
            </a:r>
          </a:p>
        </p:txBody>
      </p:sp>
      <p:sp>
        <p:nvSpPr>
          <p:cNvPr id="3" name="Platshållare för innehåll 2">
            <a:extLst>
              <a:ext uri="{FF2B5EF4-FFF2-40B4-BE49-F238E27FC236}">
                <a16:creationId xmlns:a16="http://schemas.microsoft.com/office/drawing/2014/main" id="{8C3C5F9B-FA8F-4054-4596-481796546077}"/>
              </a:ext>
            </a:extLst>
          </p:cNvPr>
          <p:cNvSpPr>
            <a:spLocks noGrp="1"/>
          </p:cNvSpPr>
          <p:nvPr>
            <p:ph idx="1"/>
          </p:nvPr>
        </p:nvSpPr>
        <p:spPr/>
        <p:txBody>
          <a:bodyPr/>
          <a:lstStyle/>
          <a:p>
            <a:pPr algn="l" rtl="0" fontAlgn="base"/>
            <a:r>
              <a:rPr lang="sv-SE" sz="1800" b="0" i="0" dirty="0">
                <a:solidFill>
                  <a:srgbClr val="000000"/>
                </a:solidFill>
                <a:effectLst/>
                <a:latin typeface="Calibri" panose="020F0502020204030204" pitchFamily="34" charset="0"/>
              </a:rPr>
              <a:t>Varje tävlande har placerats på ett funktionärspass (fm och/eller </a:t>
            </a:r>
            <a:r>
              <a:rPr lang="sv-SE" sz="1800" b="0" i="0" dirty="0" err="1">
                <a:solidFill>
                  <a:srgbClr val="000000"/>
                </a:solidFill>
                <a:effectLst/>
                <a:latin typeface="Calibri" panose="020F0502020204030204" pitchFamily="34" charset="0"/>
              </a:rPr>
              <a:t>em</a:t>
            </a:r>
            <a:r>
              <a:rPr lang="sv-SE" sz="1800" b="0" i="0" dirty="0">
                <a:solidFill>
                  <a:srgbClr val="000000"/>
                </a:solidFill>
                <a:effectLst/>
                <a:latin typeface="Calibri" panose="020F0502020204030204" pitchFamily="34" charset="0"/>
              </a:rPr>
              <a:t>). Ni kan byta inbördes och ni kan också ersätta er själva med någon annan (t ex en familjemedlem) om det passar bättre. Hänsyn har tagits till er som startar kombi (både hopp och dressyr), så att ni har kortare funktionärspass som går att kombinera med kombin</a:t>
            </a:r>
            <a:r>
              <a:rPr lang="sv-SE" sz="1800" b="0" i="0" dirty="0">
                <a:solidFill>
                  <a:srgbClr val="000000"/>
                </a:solidFill>
                <a:effectLst/>
                <a:latin typeface="Segoe UI Emoji" panose="020B0502040204020203" pitchFamily="34" charset="0"/>
              </a:rPr>
              <a:t>😊</a:t>
            </a:r>
            <a:r>
              <a:rPr lang="sv-SE" sz="1800" b="0" i="0" dirty="0">
                <a:solidFill>
                  <a:srgbClr val="000000"/>
                </a:solidFill>
                <a:effectLst/>
                <a:latin typeface="Calibri" panose="020F0502020204030204" pitchFamily="34" charset="0"/>
              </a:rPr>
              <a:t> </a:t>
            </a:r>
            <a:r>
              <a:rPr lang="sv-SE" sz="1800" b="1" i="0" dirty="0">
                <a:solidFill>
                  <a:srgbClr val="000000"/>
                </a:solidFill>
                <a:effectLst/>
                <a:latin typeface="Calibri" panose="020F0502020204030204" pitchFamily="34" charset="0"/>
              </a:rPr>
              <a:t>Se funktionärslistor på hemsidan! </a:t>
            </a:r>
            <a:endParaRPr lang="sv-SE" b="1" i="0" dirty="0">
              <a:solidFill>
                <a:srgbClr val="000000"/>
              </a:solidFill>
              <a:effectLst/>
              <a:latin typeface="Segoe UI" panose="020B0502040204020203" pitchFamily="34" charset="0"/>
            </a:endParaRPr>
          </a:p>
          <a:p>
            <a:pPr algn="l" rtl="0" fontAlgn="base"/>
            <a:r>
              <a:rPr lang="sv-SE" sz="1800" b="0" i="0" dirty="0">
                <a:solidFill>
                  <a:srgbClr val="000000"/>
                </a:solidFill>
                <a:effectLst/>
                <a:latin typeface="Calibri" panose="020F0502020204030204" pitchFamily="34" charset="0"/>
              </a:rPr>
              <a:t>Anmäl er till domartornet/sekretariatet före ert funktionärspass och kom även förbi sekretariatet när ni slutar. </a:t>
            </a:r>
            <a:endParaRPr lang="sv-SE" b="0" i="0" dirty="0">
              <a:solidFill>
                <a:srgbClr val="000000"/>
              </a:solidFill>
              <a:effectLst/>
              <a:latin typeface="Segoe UI" panose="020B0502040204020203" pitchFamily="34" charset="0"/>
            </a:endParaRPr>
          </a:p>
          <a:p>
            <a:pPr algn="l" rtl="0" fontAlgn="base"/>
            <a:r>
              <a:rPr lang="sv-SE" sz="1800" b="0" i="0" dirty="0">
                <a:solidFill>
                  <a:srgbClr val="000000"/>
                </a:solidFill>
                <a:effectLst/>
                <a:latin typeface="Calibri" panose="020F0502020204030204" pitchFamily="34" charset="0"/>
              </a:rPr>
              <a:t>Tänk på under dressyren (för att inte störa något ekipage) att inte gå via ridhusingången och domartornstrappan – utan gå upp och ner till cafeterian från huvudingången.  </a:t>
            </a:r>
            <a:endParaRPr lang="sv-SE" b="0" i="0" dirty="0">
              <a:solidFill>
                <a:srgbClr val="000000"/>
              </a:solidFill>
              <a:effectLst/>
              <a:latin typeface="Segoe UI" panose="020B0502040204020203" pitchFamily="34" charset="0"/>
            </a:endParaRPr>
          </a:p>
          <a:p>
            <a:pPr algn="l" rtl="0" fontAlgn="base"/>
            <a:r>
              <a:rPr lang="sv-SE" sz="1800" b="0" i="0" dirty="0">
                <a:solidFill>
                  <a:srgbClr val="000000"/>
                </a:solidFill>
                <a:effectLst/>
                <a:latin typeface="Calibri" panose="020F0502020204030204" pitchFamily="34" charset="0"/>
              </a:rPr>
              <a:t>Funktionärsansvarig hoppning: Vilma Jacobsen (vilmajacobsen05@icloud.com) </a:t>
            </a:r>
            <a:endParaRPr lang="sv-SE" b="0" i="0" dirty="0">
              <a:solidFill>
                <a:srgbClr val="000000"/>
              </a:solidFill>
              <a:effectLst/>
              <a:latin typeface="Segoe UI" panose="020B0502040204020203" pitchFamily="34" charset="0"/>
            </a:endParaRPr>
          </a:p>
          <a:p>
            <a:pPr algn="l" rtl="0" fontAlgn="base"/>
            <a:r>
              <a:rPr lang="sv-SE" sz="1800" b="0" i="0" dirty="0">
                <a:solidFill>
                  <a:srgbClr val="000000"/>
                </a:solidFill>
                <a:effectLst/>
                <a:latin typeface="Calibri" panose="020F0502020204030204" pitchFamily="34" charset="0"/>
              </a:rPr>
              <a:t>Funktionärsansvarig dressyr: Ingrid Bosseldal (</a:t>
            </a:r>
            <a:r>
              <a:rPr lang="sv-SE" sz="1800" b="0" i="0" u="sng" strike="noStrike" dirty="0">
                <a:solidFill>
                  <a:srgbClr val="0563C1"/>
                </a:solidFill>
                <a:effectLst/>
                <a:latin typeface="Calibri" panose="020F0502020204030204" pitchFamily="34" charset="0"/>
                <a:hlinkClick r:id="rId2"/>
              </a:rPr>
              <a:t>ingrid.bosseldal@gmail.com</a:t>
            </a:r>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pPr algn="l" rtl="0" fontAlgn="base"/>
            <a:r>
              <a:rPr lang="sv-SE" sz="1800" b="1" i="0" dirty="0">
                <a:solidFill>
                  <a:srgbClr val="000000"/>
                </a:solidFill>
                <a:effectLst/>
                <a:latin typeface="Calibri" panose="020F0502020204030204" pitchFamily="34" charset="0"/>
              </a:rPr>
              <a:t>OBS! </a:t>
            </a:r>
            <a:r>
              <a:rPr lang="sv-SE" sz="1800" b="0" i="0" dirty="0">
                <a:solidFill>
                  <a:srgbClr val="000000"/>
                </a:solidFill>
                <a:effectLst/>
                <a:latin typeface="Calibri" panose="020F0502020204030204" pitchFamily="34" charset="0"/>
              </a:rPr>
              <a:t>På lördagen ses vi </a:t>
            </a:r>
            <a:r>
              <a:rPr lang="sv-SE" sz="1800" b="0" i="0" dirty="0" err="1">
                <a:solidFill>
                  <a:srgbClr val="000000"/>
                </a:solidFill>
                <a:effectLst/>
                <a:latin typeface="Calibri" panose="020F0502020204030204" pitchFamily="34" charset="0"/>
              </a:rPr>
              <a:t>kl</a:t>
            </a:r>
            <a:r>
              <a:rPr lang="sv-SE" sz="1800" b="0" i="0" dirty="0">
                <a:solidFill>
                  <a:srgbClr val="000000"/>
                </a:solidFill>
                <a:effectLst/>
                <a:latin typeface="Calibri" panose="020F0502020204030204" pitchFamily="34" charset="0"/>
              </a:rPr>
              <a:t> 16 för käpphästtävling (ansvariga Ulrika Lindqvist och Annika Malmquist) och byggande av hoppbanan. Efteråt bjuds på pizza.  </a:t>
            </a:r>
            <a:endParaRPr lang="sv-SE" b="0" i="0" dirty="0">
              <a:solidFill>
                <a:srgbClr val="000000"/>
              </a:solidFill>
              <a:effectLst/>
              <a:latin typeface="Segoe UI" panose="020B0502040204020203" pitchFamily="34" charset="0"/>
            </a:endParaRPr>
          </a:p>
          <a:p>
            <a:endParaRPr lang="sv-SE" dirty="0"/>
          </a:p>
        </p:txBody>
      </p:sp>
      <p:sp>
        <p:nvSpPr>
          <p:cNvPr id="4" name="Bildruta 3">
            <a:extLst>
              <a:ext uri="{FF2B5EF4-FFF2-40B4-BE49-F238E27FC236}">
                <a16:creationId xmlns:a16="http://schemas.microsoft.com/office/drawing/2014/main" id="{E7E7E6CC-5ED0-9AE9-C916-13304C5CB399}"/>
              </a:ext>
            </a:extLst>
          </p:cNvPr>
          <p:cNvSpPr/>
          <p:nvPr/>
        </p:nvSpPr>
        <p:spPr>
          <a:xfrm>
            <a:off x="-284480" y="-325120"/>
            <a:ext cx="12476480" cy="718312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406959863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221</Words>
  <Application>Microsoft Office PowerPoint</Application>
  <PresentationFormat>Bredbild</PresentationFormat>
  <Paragraphs>21</Paragraphs>
  <Slides>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vt:i4>
      </vt:variant>
    </vt:vector>
  </HeadingPairs>
  <TitlesOfParts>
    <vt:vector size="8" baseType="lpstr">
      <vt:lpstr>Arial</vt:lpstr>
      <vt:lpstr>Calibri</vt:lpstr>
      <vt:lpstr>Calibri Light</vt:lpstr>
      <vt:lpstr>Segoe UI</vt:lpstr>
      <vt:lpstr>Segoe UI Emoji</vt:lpstr>
      <vt:lpstr>Office-tema</vt:lpstr>
      <vt:lpstr>Klubbmästerskap Lillhagen 1 oktober</vt:lpstr>
      <vt:lpstr>Funktionärer KM 1 okt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Lindén</dc:creator>
  <cp:lastModifiedBy>Maria Lindén</cp:lastModifiedBy>
  <cp:revision>2</cp:revision>
  <dcterms:created xsi:type="dcterms:W3CDTF">2023-09-28T18:23:46Z</dcterms:created>
  <dcterms:modified xsi:type="dcterms:W3CDTF">2023-09-28T19:00:03Z</dcterms:modified>
</cp:coreProperties>
</file>